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0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2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8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7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5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3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4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78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6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73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9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2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7155-5A8B-4A11-A4D6-58B63E01314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B28E9-A04F-4475-A201-BC8951398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6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Steps of Cellular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Krouse</a:t>
            </a:r>
            <a:r>
              <a:rPr lang="en-US" dirty="0" smtClean="0"/>
              <a:t>, </a:t>
            </a:r>
            <a:r>
              <a:rPr lang="en-US" dirty="0" err="1" smtClean="0"/>
              <a:t>PreAP</a:t>
            </a:r>
            <a:r>
              <a:rPr lang="en-US" dirty="0" smtClean="0"/>
              <a:t> Biology, 2015-2016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4. The </a:t>
            </a:r>
            <a:r>
              <a:rPr lang="en-US" dirty="0"/>
              <a:t>last molecule to receive the electrons is oxygen gas (O2).  Oxygen gas combines with the electrons and H+ to form H</a:t>
            </a:r>
            <a:r>
              <a:rPr lang="en-US" baseline="-25000" dirty="0"/>
              <a:t>2</a:t>
            </a:r>
            <a:r>
              <a:rPr lang="en-US" dirty="0"/>
              <a:t>O, one of the products of cellular </a:t>
            </a:r>
            <a:r>
              <a:rPr lang="en-US" dirty="0" smtClean="0"/>
              <a:t>respiration.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5. H</a:t>
            </a:r>
            <a:r>
              <a:rPr lang="en-US" dirty="0"/>
              <a:t>+ builds up in the intermembrane space.  This creates a concentration gradient across the inner mitochondrial membrane with a high concentration of H+ in the intermembrane space and a low concentration of H+ in the matrix.  H+ “wants” to flow down its concentration gradient from the intermembrane space across the inner mitochondrial membrane to the matrix.  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6. The </a:t>
            </a:r>
            <a:r>
              <a:rPr lang="en-US" dirty="0"/>
              <a:t>only way that H+ can diffuse across the membrane is through ATP synthase, another membrane protein.  As H+ ions flow through ATP synthase, the protein turns, and this turning motion causes ADP (adenosine diphosphate… di for two phosphate groups) and a single phosphate group (P) to squish together and create ATP.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92" y="685800"/>
            <a:ext cx="10694428" cy="556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8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577" y="2451100"/>
            <a:ext cx="8331398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7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8" y="173492"/>
            <a:ext cx="3621610" cy="635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 1 - 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– Cytoplasm </a:t>
            </a:r>
          </a:p>
          <a:p>
            <a:r>
              <a:rPr lang="en-US" dirty="0" smtClean="0"/>
              <a:t>Purpose – Break </a:t>
            </a:r>
            <a:r>
              <a:rPr lang="en-US" dirty="0" smtClean="0"/>
              <a:t>glucose </a:t>
            </a:r>
            <a:r>
              <a:rPr lang="en-US" dirty="0" smtClean="0"/>
              <a:t>into two smaller pyruvate molecules.  In the process, 2 ATP are made, and electrons from glucose are taken and added to NADH, an electron carrier.</a:t>
            </a:r>
            <a:endParaRPr lang="en-US" dirty="0"/>
          </a:p>
          <a:p>
            <a:r>
              <a:rPr lang="en-US" dirty="0"/>
              <a:t>NADH is like a “piggy bank.”  It holds onto high-energy electrons from glucose and carries them to the last step of cellular respiration (the electron transport </a:t>
            </a:r>
            <a:r>
              <a:rPr lang="en-US" dirty="0" smtClean="0"/>
              <a:t>chain), where their energy can be used to make ATP.</a:t>
            </a:r>
          </a:p>
        </p:txBody>
      </p:sp>
    </p:spTree>
    <p:extLst>
      <p:ext uri="{BB962C8B-B14F-4D97-AF65-F5344CB8AC3E}">
        <p14:creationId xmlns:p14="http://schemas.microsoft.com/office/powerpoint/2010/main" val="33781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794" y="390293"/>
            <a:ext cx="8566434" cy="588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709" y="367990"/>
            <a:ext cx="3816657" cy="619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 2 – Krebs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– Matrix of Mitochondrion</a:t>
            </a:r>
          </a:p>
          <a:p>
            <a:r>
              <a:rPr lang="en-US" dirty="0" smtClean="0"/>
              <a:t>Purpose - Pyruvate </a:t>
            </a:r>
            <a:r>
              <a:rPr lang="en-US" dirty="0"/>
              <a:t>is further broken down into carbon </a:t>
            </a:r>
            <a:r>
              <a:rPr lang="en-US" dirty="0" smtClean="0"/>
              <a:t>dioxide. </a:t>
            </a:r>
            <a:r>
              <a:rPr lang="en-US" dirty="0"/>
              <a:t>In this process, two more molecules of ATP are made, but the main goal is to create MANY piggy banks (NADH) using high-energy electrons taken from pyruvate. 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NADH molecules are then sent to the electron transport chain.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4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27" y="2805792"/>
            <a:ext cx="10664602" cy="129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6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19075"/>
            <a:ext cx="3962400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9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 3 – Electron Transport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– Inner Membrane (the cristae / folds)</a:t>
            </a:r>
          </a:p>
          <a:p>
            <a:r>
              <a:rPr lang="en-US" dirty="0" smtClean="0"/>
              <a:t>Purpose </a:t>
            </a:r>
            <a:r>
              <a:rPr lang="en-US" dirty="0" smtClean="0"/>
              <a:t>– A lot of ATP is made </a:t>
            </a:r>
            <a:r>
              <a:rPr lang="en-US" dirty="0"/>
              <a:t>(32-34 ATP for each glucose molecule broken </a:t>
            </a:r>
            <a:r>
              <a:rPr lang="en-US" dirty="0" smtClean="0"/>
              <a:t>dow</a:t>
            </a:r>
            <a:r>
              <a:rPr lang="en-US" dirty="0" smtClean="0"/>
              <a:t>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63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156152"/>
            <a:ext cx="11522530" cy="496706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The piggy banks (NADH) molecules are broken and high-energy electrons are released.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These high-energy electrons are passed from membrane protein to membrane protein. </a:t>
            </a:r>
          </a:p>
          <a:p>
            <a:pPr marL="514350" indent="-514350">
              <a:buAutoNum type="arabicPeriod"/>
            </a:pPr>
            <a:r>
              <a:rPr lang="en-US" dirty="0" smtClean="0"/>
              <a:t>At each membrane protein some energy is taken from the electrons, and this energy is used to pump H+ (hydrogen ions) from the matrix to the intermembrane space.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7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423</Words>
  <Application>Microsoft Office PowerPoint</Application>
  <PresentationFormat>Custom</PresentationFormat>
  <Paragraphs>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Steps of Cellular Respiration</vt:lpstr>
      <vt:lpstr>Step 1 - Glycolysis</vt:lpstr>
      <vt:lpstr>PowerPoint Presentation</vt:lpstr>
      <vt:lpstr>PowerPoint Presentation</vt:lpstr>
      <vt:lpstr>Step 2 – Krebs Cycle</vt:lpstr>
      <vt:lpstr>PowerPoint Presentation</vt:lpstr>
      <vt:lpstr>PowerPoint Presentation</vt:lpstr>
      <vt:lpstr>Step 3 – Electron Transport Chain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Steps of Cellular Respiration</dc:title>
  <dc:creator>Windows User</dc:creator>
  <cp:lastModifiedBy>Windows User</cp:lastModifiedBy>
  <cp:revision>5</cp:revision>
  <dcterms:created xsi:type="dcterms:W3CDTF">2015-11-18T14:58:58Z</dcterms:created>
  <dcterms:modified xsi:type="dcterms:W3CDTF">2015-11-18T16:45:33Z</dcterms:modified>
</cp:coreProperties>
</file>